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9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3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42543" y="3559115"/>
            <a:ext cx="1074971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959CBE-B502-873A-595F-A01275BD893A}"/>
              </a:ext>
            </a:extLst>
          </p:cNvPr>
          <p:cNvSpPr txBox="1"/>
          <p:nvPr/>
        </p:nvSpPr>
        <p:spPr>
          <a:xfrm>
            <a:off x="3047485" y="324433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Courier New" panose="02070309020205020404" pitchFamily="49" charset="0"/>
              </a:rPr>
              <a:t>&gt;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Guide to Transparent 3D Printing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2308</TotalTime>
  <Words>112</Words>
  <Application>Microsoft Office PowerPoint</Application>
  <PresentationFormat>宽屏</PresentationFormat>
  <Paragraphs>69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等线 Light</vt:lpstr>
      <vt:lpstr>Arial</vt:lpstr>
      <vt:lpstr>Calibri</vt:lpstr>
      <vt:lpstr>Courier New</vt:lpstr>
      <vt:lpstr>Helvetica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13</cp:revision>
  <dcterms:created xsi:type="dcterms:W3CDTF">2022-03-14T00:59:04Z</dcterms:created>
  <dcterms:modified xsi:type="dcterms:W3CDTF">2022-08-14T19:34:52Z</dcterms:modified>
</cp:coreProperties>
</file>